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2" r:id="rId4"/>
    <p:sldId id="271" r:id="rId5"/>
    <p:sldId id="270" r:id="rId6"/>
    <p:sldId id="261" r:id="rId7"/>
    <p:sldId id="262" r:id="rId8"/>
    <p:sldId id="265" r:id="rId9"/>
    <p:sldId id="268" r:id="rId10"/>
    <p:sldId id="269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2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52"/>
        <p:guide pos="386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05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CB21F-4407-44B9-AB2E-E3EF102BB14E}" type="doc">
      <dgm:prSet loTypeId="matrix" loCatId="matrix" qsTypeId="urn:microsoft.com/office/officeart/2005/8/quickstyle/simple2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584E2EFC-4BAA-456A-8377-2A4841D9265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UVDT</a:t>
          </a:r>
          <a:r>
            <a:rPr lang="en-US" altLang="zh-CN"/>
            <a:t/>
          </a:r>
          <a:endParaRPr lang="en-US" altLang="zh-CN"/>
        </a:p>
      </dgm:t>
    </dgm:pt>
    <dgm:pt modelId="{D6B69770-7BE3-4E0F-A882-E369A79C6A03}" cxnId="{2CED16FD-1C06-4BA7-8292-5883EB28539A}" type="parTrans">
      <dgm:prSet/>
      <dgm:spPr/>
      <dgm:t>
        <a:bodyPr/>
        <a:p>
          <a:endParaRPr lang="zh-CN" altLang="en-US"/>
        </a:p>
      </dgm:t>
    </dgm:pt>
    <dgm:pt modelId="{08FF8C2B-E3BD-42B2-95E8-633DACB4656E}" cxnId="{2CED16FD-1C06-4BA7-8292-5883EB28539A}" type="sibTrans">
      <dgm:prSet/>
      <dgm:spPr/>
      <dgm:t>
        <a:bodyPr/>
        <a:p>
          <a:endParaRPr lang="zh-CN" altLang="en-US"/>
        </a:p>
      </dgm:t>
    </dgm:pt>
    <dgm:pt modelId="{07AC599A-41D3-41C4-BC17-E75B7A2D312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gm:t>
    </dgm:pt>
    <dgm:pt modelId="{562D7F28-8BC7-4D0C-BE2B-FEB2BD3BE247}" cxnId="{520B3EC5-435F-49DA-8810-427313A20DDA}" type="parTrans">
      <dgm:prSet/>
      <dgm:spPr/>
      <dgm:t>
        <a:bodyPr/>
        <a:p>
          <a:endParaRPr lang="zh-CN" altLang="en-US"/>
        </a:p>
      </dgm:t>
    </dgm:pt>
    <dgm:pt modelId="{5904B8F7-B6CC-453A-A9F3-C94ABE2FE713}" cxnId="{520B3EC5-435F-49DA-8810-427313A20DDA}" type="sibTrans">
      <dgm:prSet/>
      <dgm:spPr/>
      <dgm:t>
        <a:bodyPr/>
        <a:p>
          <a:endParaRPr lang="zh-CN" altLang="en-US"/>
        </a:p>
      </dgm:t>
    </dgm:pt>
    <dgm:pt modelId="{F7EF5031-3FDF-4982-A6DC-AF3F72BAF78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r>
            <a:rPr lang="en-US" altLang="zh-CN"/>
            <a:t/>
          </a:r>
          <a:endParaRPr lang="en-US" altLang="zh-CN"/>
        </a:p>
      </dgm:t>
    </dgm:pt>
    <dgm:pt modelId="{9D6C5A3D-4668-40E6-8011-5C66D79B93DB}" cxnId="{D9B57685-7505-4D7F-B216-44CC9A9E5511}" type="parTrans">
      <dgm:prSet/>
      <dgm:spPr/>
      <dgm:t>
        <a:bodyPr/>
        <a:p>
          <a:endParaRPr lang="zh-CN" altLang="en-US"/>
        </a:p>
      </dgm:t>
    </dgm:pt>
    <dgm:pt modelId="{2E6C5309-4271-4FB9-89FC-47ED936E6268}" cxnId="{D9B57685-7505-4D7F-B216-44CC9A9E5511}" type="sibTrans">
      <dgm:prSet/>
      <dgm:spPr/>
      <dgm:t>
        <a:bodyPr/>
        <a:p>
          <a:endParaRPr lang="zh-CN" altLang="en-US"/>
        </a:p>
      </dgm:t>
    </dgm:pt>
    <dgm:pt modelId="{3600573B-3408-4B7A-B364-1A4373D7FF1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r>
            <a:rPr lang="en-US" altLang="zh-CN"/>
            <a:t/>
          </a:r>
          <a:endParaRPr lang="en-US" altLang="zh-CN"/>
        </a:p>
      </dgm:t>
    </dgm:pt>
    <dgm:pt modelId="{1255DA58-A873-4C0C-8513-FBC4FAC47491}" cxnId="{72B5DA0E-9277-46D1-BC29-233FD3D681EA}" type="parTrans">
      <dgm:prSet/>
      <dgm:spPr/>
      <dgm:t>
        <a:bodyPr/>
        <a:p>
          <a:endParaRPr lang="zh-CN" altLang="en-US"/>
        </a:p>
      </dgm:t>
    </dgm:pt>
    <dgm:pt modelId="{BEF2AB4B-68CB-44B5-BBED-F1B3F93801ED}" cxnId="{72B5DA0E-9277-46D1-BC29-233FD3D681EA}" type="sibTrans">
      <dgm:prSet/>
      <dgm:spPr/>
      <dgm:t>
        <a:bodyPr/>
        <a:p>
          <a:endParaRPr lang="zh-CN" altLang="en-US"/>
        </a:p>
      </dgm:t>
    </dgm:pt>
    <dgm:pt modelId="{0777222B-C5EF-4EEC-9B10-A9689AAAF70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r>
            <a:rPr lang="en-US" altLang="zh-CN"/>
            <a:t/>
          </a:r>
          <a:endParaRPr lang="en-US" altLang="zh-CN"/>
        </a:p>
      </dgm:t>
    </dgm:pt>
    <dgm:pt modelId="{DEBFF4A5-5C9E-41D9-9B9F-F9C6EB9CA05F}" cxnId="{54DC31B2-B458-46ED-83D6-657A72D3FA74}" type="parTrans">
      <dgm:prSet/>
      <dgm:spPr/>
      <dgm:t>
        <a:bodyPr/>
        <a:p>
          <a:endParaRPr lang="zh-CN" altLang="en-US"/>
        </a:p>
      </dgm:t>
    </dgm:pt>
    <dgm:pt modelId="{8C298325-DC6B-41BF-91A8-244A155D3589}" cxnId="{54DC31B2-B458-46ED-83D6-657A72D3FA74}" type="sibTrans">
      <dgm:prSet/>
      <dgm:spPr/>
      <dgm:t>
        <a:bodyPr/>
        <a:p>
          <a:endParaRPr lang="zh-CN" altLang="en-US"/>
        </a:p>
      </dgm:t>
    </dgm:pt>
    <dgm:pt modelId="{A79A14FB-C4CA-484B-9EC0-7D118FD97147}" type="pres">
      <dgm:prSet presAssocID="{61ECB21F-4407-44B9-AB2E-E3EF102BB14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85003DD-7E3D-42F3-A78D-60B72C8E2FBC}" type="pres">
      <dgm:prSet presAssocID="{61ECB21F-4407-44B9-AB2E-E3EF102BB14E}" presName="matrix" presStyleCnt="0"/>
      <dgm:spPr/>
    </dgm:pt>
    <dgm:pt modelId="{B1BFD8B5-6CF9-4B52-A6FD-4E32C8B42DD0}" type="pres">
      <dgm:prSet presAssocID="{61ECB21F-4407-44B9-AB2E-E3EF102BB14E}" presName="tile1" presStyleLbl="node1" presStyleIdx="0" presStyleCnt="4"/>
      <dgm:spPr/>
    </dgm:pt>
    <dgm:pt modelId="{8FFEBF0B-5E5D-449C-A914-53FD89338039}" type="pres">
      <dgm:prSet presAssocID="{61ECB21F-4407-44B9-AB2E-E3EF102BB14E}" presName="tile1text" presStyleCnt="0">
        <dgm:presLayoutVars>
          <dgm:chMax val="0"/>
          <dgm:chPref val="0"/>
          <dgm:bulletEnabled val="1"/>
        </dgm:presLayoutVars>
      </dgm:prSet>
      <dgm:spPr/>
    </dgm:pt>
    <dgm:pt modelId="{97AE02B1-131E-4D76-8495-C710475CA3F5}" type="pres">
      <dgm:prSet presAssocID="{61ECB21F-4407-44B9-AB2E-E3EF102BB14E}" presName="tile2" presStyleLbl="node1" presStyleIdx="1" presStyleCnt="4"/>
      <dgm:spPr/>
    </dgm:pt>
    <dgm:pt modelId="{B09A33FE-C5A3-434B-B11E-5C5785AFDB00}" type="pres">
      <dgm:prSet presAssocID="{61ECB21F-4407-44B9-AB2E-E3EF102BB14E}" presName="tile2text" presStyleCnt="0">
        <dgm:presLayoutVars>
          <dgm:chMax val="0"/>
          <dgm:chPref val="0"/>
          <dgm:bulletEnabled val="1"/>
        </dgm:presLayoutVars>
      </dgm:prSet>
      <dgm:spPr/>
    </dgm:pt>
    <dgm:pt modelId="{E9423DCB-0F58-4AB8-A9AB-FA09BF248D4C}" type="pres">
      <dgm:prSet presAssocID="{61ECB21F-4407-44B9-AB2E-E3EF102BB14E}" presName="tile3" presStyleLbl="node1" presStyleIdx="2" presStyleCnt="4"/>
      <dgm:spPr/>
    </dgm:pt>
    <dgm:pt modelId="{C72F99E5-142D-4358-A387-FE2B565392FC}" type="pres">
      <dgm:prSet presAssocID="{61ECB21F-4407-44B9-AB2E-E3EF102BB14E}" presName="tile3text" presStyleCnt="0">
        <dgm:presLayoutVars>
          <dgm:chMax val="0"/>
          <dgm:chPref val="0"/>
          <dgm:bulletEnabled val="1"/>
        </dgm:presLayoutVars>
      </dgm:prSet>
      <dgm:spPr/>
    </dgm:pt>
    <dgm:pt modelId="{9528372C-7B29-4DDD-98C9-64AE00BAEDAF}" type="pres">
      <dgm:prSet presAssocID="{61ECB21F-4407-44B9-AB2E-E3EF102BB14E}" presName="tile4" presStyleLbl="node1" presStyleIdx="3" presStyleCnt="4"/>
      <dgm:spPr/>
    </dgm:pt>
    <dgm:pt modelId="{D0641572-000E-4E20-BC51-97648E176446}" type="pres">
      <dgm:prSet presAssocID="{61ECB21F-4407-44B9-AB2E-E3EF102BB14E}" presName="tile4text" presStyleCnt="0">
        <dgm:presLayoutVars>
          <dgm:chMax val="0"/>
          <dgm:chPref val="0"/>
          <dgm:bulletEnabled val="1"/>
        </dgm:presLayoutVars>
      </dgm:prSet>
      <dgm:spPr/>
    </dgm:pt>
    <dgm:pt modelId="{5F404160-09B3-4383-B293-CADF417D25C2}" type="pres">
      <dgm:prSet presAssocID="{61ECB21F-4407-44B9-AB2E-E3EF102BB14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CED16FD-1C06-4BA7-8292-5883EB28539A}" srcId="{61ECB21F-4407-44B9-AB2E-E3EF102BB14E}" destId="{584E2EFC-4BAA-456A-8377-2A4841D92655}" srcOrd="0" destOrd="0" parTransId="{D6B69770-7BE3-4E0F-A882-E369A79C6A03}" sibTransId="{08FF8C2B-E3BD-42B2-95E8-633DACB4656E}"/>
    <dgm:cxn modelId="{520B3EC5-435F-49DA-8810-427313A20DDA}" srcId="{584E2EFC-4BAA-456A-8377-2A4841D92655}" destId="{07AC599A-41D3-41C4-BC17-E75B7A2D3122}" srcOrd="0" destOrd="0" parTransId="{562D7F28-8BC7-4D0C-BE2B-FEB2BD3BE247}" sibTransId="{5904B8F7-B6CC-453A-A9F3-C94ABE2FE713}"/>
    <dgm:cxn modelId="{D9B57685-7505-4D7F-B216-44CC9A9E5511}" srcId="{584E2EFC-4BAA-456A-8377-2A4841D92655}" destId="{F7EF5031-3FDF-4982-A6DC-AF3F72BAF783}" srcOrd="1" destOrd="0" parTransId="{9D6C5A3D-4668-40E6-8011-5C66D79B93DB}" sibTransId="{2E6C5309-4271-4FB9-89FC-47ED936E6268}"/>
    <dgm:cxn modelId="{72B5DA0E-9277-46D1-BC29-233FD3D681EA}" srcId="{584E2EFC-4BAA-456A-8377-2A4841D92655}" destId="{3600573B-3408-4B7A-B364-1A4373D7FF12}" srcOrd="2" destOrd="0" parTransId="{1255DA58-A873-4C0C-8513-FBC4FAC47491}" sibTransId="{BEF2AB4B-68CB-44B5-BBED-F1B3F93801ED}"/>
    <dgm:cxn modelId="{54DC31B2-B458-46ED-83D6-657A72D3FA74}" srcId="{584E2EFC-4BAA-456A-8377-2A4841D92655}" destId="{0777222B-C5EF-4EEC-9B10-A9689AAAF709}" srcOrd="3" destOrd="0" parTransId="{DEBFF4A5-5C9E-41D9-9B9F-F9C6EB9CA05F}" sibTransId="{8C298325-DC6B-41BF-91A8-244A155D3589}"/>
    <dgm:cxn modelId="{92933B4E-0D05-4747-9C3D-C79DFFD80236}" type="presOf" srcId="{61ECB21F-4407-44B9-AB2E-E3EF102BB14E}" destId="{A79A14FB-C4CA-484B-9EC0-7D118FD97147}" srcOrd="0" destOrd="0" presId="urn:microsoft.com/office/officeart/2005/8/layout/matrix1"/>
    <dgm:cxn modelId="{509F0F5D-0AF7-422B-AB4D-D996583B9247}" type="presParOf" srcId="{A79A14FB-C4CA-484B-9EC0-7D118FD97147}" destId="{985003DD-7E3D-42F3-A78D-60B72C8E2FBC}" srcOrd="0" destOrd="0" presId="urn:microsoft.com/office/officeart/2005/8/layout/matrix1"/>
    <dgm:cxn modelId="{695E4BE1-FBA0-4F89-8498-181FBDA26D58}" type="presParOf" srcId="{985003DD-7E3D-42F3-A78D-60B72C8E2FBC}" destId="{B1BFD8B5-6CF9-4B52-A6FD-4E32C8B42DD0}" srcOrd="0" destOrd="0" presId="urn:microsoft.com/office/officeart/2005/8/layout/matrix1"/>
    <dgm:cxn modelId="{AFE7638D-9FCB-467F-9F70-F214197BAD2A}" type="presOf" srcId="{07AC599A-41D3-41C4-BC17-E75B7A2D3122}" destId="{B1BFD8B5-6CF9-4B52-A6FD-4E32C8B42DD0}" srcOrd="0" destOrd="0" presId="urn:microsoft.com/office/officeart/2005/8/layout/matrix1"/>
    <dgm:cxn modelId="{04BBD0B5-A9E5-4295-BCCC-E2FC9FBE86F4}" type="presParOf" srcId="{985003DD-7E3D-42F3-A78D-60B72C8E2FBC}" destId="{8FFEBF0B-5E5D-449C-A914-53FD89338039}" srcOrd="1" destOrd="0" presId="urn:microsoft.com/office/officeart/2005/8/layout/matrix1"/>
    <dgm:cxn modelId="{80445079-FED8-4D5D-B72B-F860FE9FF6F0}" type="presOf" srcId="{07AC599A-41D3-41C4-BC17-E75B7A2D3122}" destId="{8FFEBF0B-5E5D-449C-A914-53FD89338039}" srcOrd="1" destOrd="0" presId="urn:microsoft.com/office/officeart/2005/8/layout/matrix1"/>
    <dgm:cxn modelId="{D2836C55-160C-4ECA-AAA4-219EB71DFF1B}" type="presParOf" srcId="{985003DD-7E3D-42F3-A78D-60B72C8E2FBC}" destId="{97AE02B1-131E-4D76-8495-C710475CA3F5}" srcOrd="2" destOrd="0" presId="urn:microsoft.com/office/officeart/2005/8/layout/matrix1"/>
    <dgm:cxn modelId="{7BCD95DB-B06C-465E-9611-5D968E20FE1C}" type="presOf" srcId="{F7EF5031-3FDF-4982-A6DC-AF3F72BAF783}" destId="{97AE02B1-131E-4D76-8495-C710475CA3F5}" srcOrd="0" destOrd="0" presId="urn:microsoft.com/office/officeart/2005/8/layout/matrix1"/>
    <dgm:cxn modelId="{2B2B1B2D-F872-4D00-9235-8213F9310DF0}" type="presParOf" srcId="{985003DD-7E3D-42F3-A78D-60B72C8E2FBC}" destId="{B09A33FE-C5A3-434B-B11E-5C5785AFDB00}" srcOrd="3" destOrd="0" presId="urn:microsoft.com/office/officeart/2005/8/layout/matrix1"/>
    <dgm:cxn modelId="{5504EE55-86A9-4938-A609-4E76219D2ABF}" type="presOf" srcId="{F7EF5031-3FDF-4982-A6DC-AF3F72BAF783}" destId="{B09A33FE-C5A3-434B-B11E-5C5785AFDB00}" srcOrd="1" destOrd="0" presId="urn:microsoft.com/office/officeart/2005/8/layout/matrix1"/>
    <dgm:cxn modelId="{39ABF6A8-380D-4DC8-B8DE-99FE747086C2}" type="presParOf" srcId="{985003DD-7E3D-42F3-A78D-60B72C8E2FBC}" destId="{E9423DCB-0F58-4AB8-A9AB-FA09BF248D4C}" srcOrd="4" destOrd="0" presId="urn:microsoft.com/office/officeart/2005/8/layout/matrix1"/>
    <dgm:cxn modelId="{0C721672-0276-4491-9529-A84FF34EBA87}" type="presOf" srcId="{3600573B-3408-4B7A-B364-1A4373D7FF12}" destId="{E9423DCB-0F58-4AB8-A9AB-FA09BF248D4C}" srcOrd="0" destOrd="0" presId="urn:microsoft.com/office/officeart/2005/8/layout/matrix1"/>
    <dgm:cxn modelId="{28D14631-3F38-4415-B132-BDDA9E65E6CC}" type="presParOf" srcId="{985003DD-7E3D-42F3-A78D-60B72C8E2FBC}" destId="{C72F99E5-142D-4358-A387-FE2B565392FC}" srcOrd="5" destOrd="0" presId="urn:microsoft.com/office/officeart/2005/8/layout/matrix1"/>
    <dgm:cxn modelId="{8DE832AC-3751-495E-A92A-E8F49DC5061B}" type="presOf" srcId="{3600573B-3408-4B7A-B364-1A4373D7FF12}" destId="{C72F99E5-142D-4358-A387-FE2B565392FC}" srcOrd="1" destOrd="0" presId="urn:microsoft.com/office/officeart/2005/8/layout/matrix1"/>
    <dgm:cxn modelId="{A6224F29-5B54-46A3-B66C-ED479F00B4D1}" type="presParOf" srcId="{985003DD-7E3D-42F3-A78D-60B72C8E2FBC}" destId="{9528372C-7B29-4DDD-98C9-64AE00BAEDAF}" srcOrd="6" destOrd="0" presId="urn:microsoft.com/office/officeart/2005/8/layout/matrix1"/>
    <dgm:cxn modelId="{6DBEB266-F7B6-42B6-A1FC-B0E223091353}" type="presOf" srcId="{0777222B-C5EF-4EEC-9B10-A9689AAAF709}" destId="{9528372C-7B29-4DDD-98C9-64AE00BAEDAF}" srcOrd="0" destOrd="0" presId="urn:microsoft.com/office/officeart/2005/8/layout/matrix1"/>
    <dgm:cxn modelId="{107D1CB3-69D6-4417-8D9E-B4D18B8BD03A}" type="presParOf" srcId="{985003DD-7E3D-42F3-A78D-60B72C8E2FBC}" destId="{D0641572-000E-4E20-BC51-97648E176446}" srcOrd="7" destOrd="0" presId="urn:microsoft.com/office/officeart/2005/8/layout/matrix1"/>
    <dgm:cxn modelId="{3E68FAB1-4E0C-437C-82E3-1B044FD7C2D2}" type="presOf" srcId="{0777222B-C5EF-4EEC-9B10-A9689AAAF709}" destId="{D0641572-000E-4E20-BC51-97648E176446}" srcOrd="1" destOrd="0" presId="urn:microsoft.com/office/officeart/2005/8/layout/matrix1"/>
    <dgm:cxn modelId="{2C87C492-6D10-47DB-8D47-3605D1914C55}" type="presParOf" srcId="{A79A14FB-C4CA-484B-9EC0-7D118FD97147}" destId="{5F404160-09B3-4383-B293-CADF417D25C2}" srcOrd="1" destOrd="0" presId="urn:microsoft.com/office/officeart/2005/8/layout/matrix1"/>
    <dgm:cxn modelId="{EF84CD08-84E2-4528-9480-5003076BC4E2}" type="presOf" srcId="{584E2EFC-4BAA-456A-8377-2A4841D92655}" destId="{5F404160-09B3-4383-B293-CADF417D25C2}" srcOrd="0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289300" cy="3463925"/>
        <a:chOff x="0" y="0"/>
        <a:chExt cx="3289300" cy="3463925"/>
      </a:xfrm>
    </dsp:grpSpPr>
    <dsp:sp modelId="{B1BFD8B5-6CF9-4B52-A6FD-4E32C8B42DD0}">
      <dsp:nvSpPr>
        <dsp:cNvPr id="3" name="单圆角矩形 2"/>
        <dsp:cNvSpPr/>
      </dsp:nvSpPr>
      <dsp:spPr bwMode="white">
        <a:xfrm rot="16200000">
          <a:off x="-43656" y="43656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sp:txBody>
      <dsp:txXfrm rot="16200000">
        <a:off x="-43656" y="43656"/>
        <a:ext cx="1731963" cy="1644650"/>
      </dsp:txXfrm>
    </dsp:sp>
    <dsp:sp modelId="{97AE02B1-131E-4D76-8495-C710475CA3F5}">
      <dsp:nvSpPr>
        <dsp:cNvPr id="4" name="单圆角矩形 3"/>
        <dsp:cNvSpPr/>
      </dsp:nvSpPr>
      <dsp:spPr bwMode="white">
        <a:xfrm>
          <a:off x="1644650" y="0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endParaRPr lang="en-US" altLang="zh-CN"/>
        </a:p>
      </dsp:txBody>
      <dsp:txXfrm>
        <a:off x="1644650" y="0"/>
        <a:ext cx="1644650" cy="1731963"/>
      </dsp:txXfrm>
    </dsp:sp>
    <dsp:sp modelId="{E9423DCB-0F58-4AB8-A9AB-FA09BF248D4C}">
      <dsp:nvSpPr>
        <dsp:cNvPr id="5" name="单圆角矩形 4"/>
        <dsp:cNvSpPr/>
      </dsp:nvSpPr>
      <dsp:spPr bwMode="white">
        <a:xfrm rot="10800000">
          <a:off x="0" y="1731963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108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endParaRPr lang="en-US" altLang="zh-CN"/>
        </a:p>
      </dsp:txBody>
      <dsp:txXfrm rot="10800000">
        <a:off x="0" y="1731963"/>
        <a:ext cx="1644650" cy="1731963"/>
      </dsp:txXfrm>
    </dsp:sp>
    <dsp:sp modelId="{9528372C-7B29-4DDD-98C9-64AE00BAEDAF}">
      <dsp:nvSpPr>
        <dsp:cNvPr id="6" name="单圆角矩形 5"/>
        <dsp:cNvSpPr/>
      </dsp:nvSpPr>
      <dsp:spPr bwMode="white">
        <a:xfrm rot="5400000">
          <a:off x="1600994" y="1775619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-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endParaRPr lang="en-US" altLang="zh-CN"/>
        </a:p>
      </dsp:txBody>
      <dsp:txXfrm rot="5400000">
        <a:off x="1600994" y="1775619"/>
        <a:ext cx="1731963" cy="1644650"/>
      </dsp:txXfrm>
    </dsp:sp>
    <dsp:sp modelId="{5F404160-09B3-4383-B293-CADF417D25C2}">
      <dsp:nvSpPr>
        <dsp:cNvPr id="7" name="圆角矩形 6"/>
        <dsp:cNvSpPr/>
      </dsp:nvSpPr>
      <dsp:spPr bwMode="white">
        <a:xfrm>
          <a:off x="1151255" y="1298972"/>
          <a:ext cx="986790" cy="865981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>
            <a:tint val="60000"/>
          </a:schemeClr>
        </a:fillRef>
        <a:effectRef idx="1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UVDT</a:t>
          </a:r>
          <a:endParaRPr lang="en-US" altLang="zh-CN">
            <a:solidFill>
              <a:schemeClr val="dk1"/>
            </a:solidFill>
          </a:endParaRPr>
        </a:p>
      </dsp:txBody>
      <dsp:txXfrm>
        <a:off x="1151255" y="1298972"/>
        <a:ext cx="986790" cy="865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type="round1Rect" r:blip="" rot="270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type="rect" r:blip="" rot="270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type="round1Rect" r:blip="" rot="180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type="rect" r:blip="" rot="180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type="round1Rect" r:blip="" rot="90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type="rect" r:blip="" rot="90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image" Target="../media/image34.wmf"/><Relationship Id="rId7" Type="http://schemas.openxmlformats.org/officeDocument/2006/relationships/image" Target="../media/image3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4" Type="http://schemas.openxmlformats.org/officeDocument/2006/relationships/image" Target="../media/image44.wmf"/><Relationship Id="rId13" Type="http://schemas.openxmlformats.org/officeDocument/2006/relationships/image" Target="../media/image42.wmf"/><Relationship Id="rId12" Type="http://schemas.openxmlformats.org/officeDocument/2006/relationships/image" Target="../media/image40.wmf"/><Relationship Id="rId11" Type="http://schemas.openxmlformats.org/officeDocument/2006/relationships/image" Target="../media/image39.wmf"/><Relationship Id="rId10" Type="http://schemas.openxmlformats.org/officeDocument/2006/relationships/image" Target="../media/image38.wmf"/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6" Type="http://schemas.openxmlformats.org/officeDocument/2006/relationships/vmlDrawing" Target="../drawings/vmlDrawing1.vml"/><Relationship Id="rId75" Type="http://schemas.openxmlformats.org/officeDocument/2006/relationships/slideLayout" Target="../slideLayouts/slideLayout2.xml"/><Relationship Id="rId74" Type="http://schemas.openxmlformats.org/officeDocument/2006/relationships/tags" Target="../tags/tag95.xml"/><Relationship Id="rId73" Type="http://schemas.openxmlformats.org/officeDocument/2006/relationships/image" Target="../media/image46.png"/><Relationship Id="rId72" Type="http://schemas.openxmlformats.org/officeDocument/2006/relationships/image" Target="../media/image45.png"/><Relationship Id="rId71" Type="http://schemas.openxmlformats.org/officeDocument/2006/relationships/tags" Target="../tags/tag94.xml"/><Relationship Id="rId70" Type="http://schemas.openxmlformats.org/officeDocument/2006/relationships/image" Target="../media/image44.wmf"/><Relationship Id="rId7" Type="http://schemas.openxmlformats.org/officeDocument/2006/relationships/tags" Target="../tags/tag67.xml"/><Relationship Id="rId69" Type="http://schemas.openxmlformats.org/officeDocument/2006/relationships/oleObject" Target="../embeddings/oleObject14.bin"/><Relationship Id="rId68" Type="http://schemas.openxmlformats.org/officeDocument/2006/relationships/image" Target="../media/image43.png"/><Relationship Id="rId67" Type="http://schemas.openxmlformats.org/officeDocument/2006/relationships/tags" Target="../tags/tag93.xml"/><Relationship Id="rId66" Type="http://schemas.openxmlformats.org/officeDocument/2006/relationships/tags" Target="../tags/tag92.xml"/><Relationship Id="rId65" Type="http://schemas.openxmlformats.org/officeDocument/2006/relationships/tags" Target="../tags/tag91.xml"/><Relationship Id="rId64" Type="http://schemas.openxmlformats.org/officeDocument/2006/relationships/image" Target="../media/image42.wmf"/><Relationship Id="rId63" Type="http://schemas.openxmlformats.org/officeDocument/2006/relationships/oleObject" Target="../embeddings/oleObject13.bin"/><Relationship Id="rId62" Type="http://schemas.openxmlformats.org/officeDocument/2006/relationships/image" Target="../media/image41.png"/><Relationship Id="rId61" Type="http://schemas.openxmlformats.org/officeDocument/2006/relationships/tags" Target="../tags/tag90.xml"/><Relationship Id="rId60" Type="http://schemas.openxmlformats.org/officeDocument/2006/relationships/tags" Target="../tags/tag89.xml"/><Relationship Id="rId6" Type="http://schemas.openxmlformats.org/officeDocument/2006/relationships/tags" Target="../tags/tag66.xml"/><Relationship Id="rId59" Type="http://schemas.openxmlformats.org/officeDocument/2006/relationships/tags" Target="../tags/tag88.xml"/><Relationship Id="rId58" Type="http://schemas.openxmlformats.org/officeDocument/2006/relationships/image" Target="../media/image40.wmf"/><Relationship Id="rId57" Type="http://schemas.openxmlformats.org/officeDocument/2006/relationships/oleObject" Target="../embeddings/oleObject12.bin"/><Relationship Id="rId56" Type="http://schemas.openxmlformats.org/officeDocument/2006/relationships/tags" Target="../tags/tag87.xml"/><Relationship Id="rId55" Type="http://schemas.openxmlformats.org/officeDocument/2006/relationships/tags" Target="../tags/tag86.xml"/><Relationship Id="rId54" Type="http://schemas.openxmlformats.org/officeDocument/2006/relationships/tags" Target="../tags/tag85.xml"/><Relationship Id="rId53" Type="http://schemas.openxmlformats.org/officeDocument/2006/relationships/tags" Target="../tags/tag84.xml"/><Relationship Id="rId52" Type="http://schemas.openxmlformats.org/officeDocument/2006/relationships/image" Target="../media/image39.wmf"/><Relationship Id="rId51" Type="http://schemas.openxmlformats.org/officeDocument/2006/relationships/oleObject" Target="../embeddings/oleObject11.bin"/><Relationship Id="rId50" Type="http://schemas.openxmlformats.org/officeDocument/2006/relationships/image" Target="../media/image38.wmf"/><Relationship Id="rId5" Type="http://schemas.openxmlformats.org/officeDocument/2006/relationships/tags" Target="../tags/tag65.xml"/><Relationship Id="rId49" Type="http://schemas.openxmlformats.org/officeDocument/2006/relationships/oleObject" Target="../embeddings/oleObject10.bin"/><Relationship Id="rId48" Type="http://schemas.openxmlformats.org/officeDocument/2006/relationships/tags" Target="../tags/tag83.xml"/><Relationship Id="rId47" Type="http://schemas.openxmlformats.org/officeDocument/2006/relationships/tags" Target="../tags/tag82.xml"/><Relationship Id="rId46" Type="http://schemas.openxmlformats.org/officeDocument/2006/relationships/image" Target="../media/image37.png"/><Relationship Id="rId45" Type="http://schemas.openxmlformats.org/officeDocument/2006/relationships/tags" Target="../tags/tag81.xml"/><Relationship Id="rId44" Type="http://schemas.openxmlformats.org/officeDocument/2006/relationships/tags" Target="../tags/tag80.xml"/><Relationship Id="rId43" Type="http://schemas.openxmlformats.org/officeDocument/2006/relationships/image" Target="../media/image36.png"/><Relationship Id="rId42" Type="http://schemas.openxmlformats.org/officeDocument/2006/relationships/image" Target="../media/image35.wmf"/><Relationship Id="rId41" Type="http://schemas.openxmlformats.org/officeDocument/2006/relationships/oleObject" Target="../embeddings/oleObject9.bin"/><Relationship Id="rId40" Type="http://schemas.openxmlformats.org/officeDocument/2006/relationships/image" Target="../media/image34.wmf"/><Relationship Id="rId4" Type="http://schemas.openxmlformats.org/officeDocument/2006/relationships/image" Target="../media/image21.png"/><Relationship Id="rId39" Type="http://schemas.openxmlformats.org/officeDocument/2006/relationships/oleObject" Target="../embeddings/oleObject8.bin"/><Relationship Id="rId38" Type="http://schemas.openxmlformats.org/officeDocument/2006/relationships/image" Target="../media/image33.png"/><Relationship Id="rId37" Type="http://schemas.openxmlformats.org/officeDocument/2006/relationships/image" Target="../media/image32.wmf"/><Relationship Id="rId36" Type="http://schemas.openxmlformats.org/officeDocument/2006/relationships/oleObject" Target="../embeddings/oleObject7.bin"/><Relationship Id="rId35" Type="http://schemas.openxmlformats.org/officeDocument/2006/relationships/tags" Target="../tags/tag79.xml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wmf"/><Relationship Id="rId3" Type="http://schemas.openxmlformats.org/officeDocument/2006/relationships/tags" Target="../tags/tag64.xml"/><Relationship Id="rId29" Type="http://schemas.openxmlformats.org/officeDocument/2006/relationships/oleObject" Target="../embeddings/oleObject6.bin"/><Relationship Id="rId28" Type="http://schemas.openxmlformats.org/officeDocument/2006/relationships/image" Target="../media/image26.wmf"/><Relationship Id="rId27" Type="http://schemas.openxmlformats.org/officeDocument/2006/relationships/oleObject" Target="../embeddings/oleObject5.bin"/><Relationship Id="rId26" Type="http://schemas.openxmlformats.org/officeDocument/2006/relationships/tags" Target="../tags/tag78.xml"/><Relationship Id="rId25" Type="http://schemas.openxmlformats.org/officeDocument/2006/relationships/image" Target="../media/image25.wmf"/><Relationship Id="rId24" Type="http://schemas.openxmlformats.org/officeDocument/2006/relationships/oleObject" Target="../embeddings/oleObject4.bin"/><Relationship Id="rId23" Type="http://schemas.openxmlformats.org/officeDocument/2006/relationships/tags" Target="../tags/tag77.xml"/><Relationship Id="rId22" Type="http://schemas.openxmlformats.org/officeDocument/2006/relationships/image" Target="../media/image24.wmf"/><Relationship Id="rId21" Type="http://schemas.openxmlformats.org/officeDocument/2006/relationships/oleObject" Target="../embeddings/oleObject3.bin"/><Relationship Id="rId20" Type="http://schemas.openxmlformats.org/officeDocument/2006/relationships/image" Target="../media/image23.wmf"/><Relationship Id="rId2" Type="http://schemas.openxmlformats.org/officeDocument/2006/relationships/tags" Target="../tags/tag63.xml"/><Relationship Id="rId19" Type="http://schemas.openxmlformats.org/officeDocument/2006/relationships/oleObject" Target="../embeddings/oleObject2.bin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5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83325" y="1968500"/>
            <a:ext cx="1450975" cy="425450"/>
            <a:chOff x="13128" y="3658"/>
            <a:chExt cx="2285" cy="670"/>
          </a:xfrm>
        </p:grpSpPr>
        <p:sp>
          <p:nvSpPr>
            <p:cNvPr id="58" name="圆角矩形 57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0945" y="2684780"/>
            <a:ext cx="1545590" cy="425450"/>
            <a:chOff x="12442" y="2845"/>
            <a:chExt cx="2434" cy="670"/>
          </a:xfrm>
        </p:grpSpPr>
        <p:sp>
          <p:nvSpPr>
            <p:cNvPr id="61" name="圆角矩形 60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6309360" y="3435985"/>
            <a:ext cx="1450340" cy="44513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6333490" y="42322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350635" y="3490595"/>
            <a:ext cx="1687830" cy="352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43015" y="42773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2208530" y="1546860"/>
            <a:ext cx="7687945" cy="385889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1774190"/>
            <a:ext cx="939165" cy="143700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0">
            <a:off x="4996198" y="1885315"/>
            <a:ext cx="1544937" cy="1158240"/>
            <a:chOff x="7101" y="2715"/>
            <a:chExt cx="3141" cy="2445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110" y="2793"/>
              <a:ext cx="3132" cy="1851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7647" y="4731"/>
              <a:ext cx="2245" cy="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TrackerJPDA</a:t>
              </a:r>
              <a:endParaRPr lang="en-US" altLang="zh-CN" sz="1000"/>
            </a:p>
          </p:txBody>
        </p:sp>
        <p:sp>
          <p:nvSpPr>
            <p:cNvPr id="34" name="文本框 33"/>
            <p:cNvSpPr txBox="1"/>
            <p:nvPr>
              <p:custDataLst>
                <p:tags r:id="rId6"/>
              </p:custDataLst>
            </p:nvPr>
          </p:nvSpPr>
          <p:spPr>
            <a:xfrm>
              <a:off x="7101" y="2715"/>
              <a:ext cx="1140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9074" y="2715"/>
              <a:ext cx="989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9227" y="4051"/>
              <a:ext cx="101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7191" y="4081"/>
              <a:ext cx="118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3458845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6" name="对象 4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1710" y="2195830"/>
          <a:ext cx="15621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0" imgW="165100" imgH="228600" progId="Equation.KSEE3">
                  <p:embed/>
                </p:oleObj>
              </mc:Choice>
              <mc:Fallback>
                <p:oleObj name="" r:id="rId10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10" y="2195830"/>
                        <a:ext cx="15621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圆角矩形 48"/>
          <p:cNvSpPr/>
          <p:nvPr>
            <p:custDataLst>
              <p:tags r:id="rId12"/>
            </p:custDataLst>
          </p:nvPr>
        </p:nvSpPr>
        <p:spPr>
          <a:xfrm>
            <a:off x="3816350" y="2004060"/>
            <a:ext cx="803910" cy="3663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1" name="文本框 50"/>
          <p:cNvSpPr txBox="1"/>
          <p:nvPr>
            <p:custDataLst>
              <p:tags r:id="rId13"/>
            </p:custDataLst>
          </p:nvPr>
        </p:nvSpPr>
        <p:spPr>
          <a:xfrm>
            <a:off x="3792220" y="2073275"/>
            <a:ext cx="811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YOLO v4</a:t>
            </a:r>
            <a:endParaRPr lang="en-US" altLang="zh-CN" sz="1000" b="1"/>
          </a:p>
        </p:txBody>
      </p:sp>
      <p:sp>
        <p:nvSpPr>
          <p:cNvPr id="52" name="圆角矩形 51"/>
          <p:cNvSpPr/>
          <p:nvPr>
            <p:custDataLst>
              <p:tags r:id="rId14"/>
            </p:custDataLst>
          </p:nvPr>
        </p:nvSpPr>
        <p:spPr>
          <a:xfrm>
            <a:off x="3816350" y="2604135"/>
            <a:ext cx="803910" cy="3663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3" name="文本框 52"/>
          <p:cNvSpPr txBox="1"/>
          <p:nvPr>
            <p:custDataLst>
              <p:tags r:id="rId15"/>
            </p:custDataLst>
          </p:nvPr>
        </p:nvSpPr>
        <p:spPr>
          <a:xfrm>
            <a:off x="3779520" y="2673350"/>
            <a:ext cx="8775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pointPillars</a:t>
            </a:r>
            <a:endParaRPr lang="en-US" altLang="zh-CN" sz="1000" b="1"/>
          </a:p>
        </p:txBody>
      </p:sp>
      <p:sp>
        <p:nvSpPr>
          <p:cNvPr id="54" name="加号 53"/>
          <p:cNvSpPr/>
          <p:nvPr>
            <p:custDataLst>
              <p:tags r:id="rId16"/>
            </p:custDataLst>
          </p:nvPr>
        </p:nvSpPr>
        <p:spPr>
          <a:xfrm>
            <a:off x="4119245" y="239903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>
            <p:custDataLst>
              <p:tags r:id="rId17"/>
            </p:custDataLst>
          </p:nvPr>
        </p:nvSpPr>
        <p:spPr>
          <a:xfrm>
            <a:off x="4737100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2329180" y="1722755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3632835" y="302831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Multi-Object Tracking</a:t>
            </a:r>
            <a:endParaRPr lang="en-US" altLang="zh-CN" sz="1000" b="1"/>
          </a:p>
        </p:txBody>
      </p:sp>
      <p:sp>
        <p:nvSpPr>
          <p:cNvPr id="67" name="圆角矩形 66"/>
          <p:cNvSpPr/>
          <p:nvPr/>
        </p:nvSpPr>
        <p:spPr>
          <a:xfrm>
            <a:off x="2329180" y="3627120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4300220" y="3300095"/>
            <a:ext cx="71755" cy="25971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3" name="对象 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9570" y="3395980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9" imgW="165100" imgH="228600" progId="Equation.KSEE3">
                  <p:embed/>
                </p:oleObj>
              </mc:Choice>
              <mc:Fallback>
                <p:oleObj name="" r:id="rId19" imgW="165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79570" y="3395980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9755" y="3359150"/>
          <a:ext cx="12001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1" imgW="127000" imgH="228600" progId="Equation.KSEE3">
                  <p:embed/>
                </p:oleObj>
              </mc:Choice>
              <mc:Fallback>
                <p:oleObj name="" r:id="rId21" imgW="1270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389755" y="3359150"/>
                        <a:ext cx="12001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3638550" y="491680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Re-identification</a:t>
            </a:r>
            <a:endParaRPr lang="en-US" altLang="zh-CN" sz="1000" b="1"/>
          </a:p>
        </p:txBody>
      </p:sp>
      <p:graphicFrame>
        <p:nvGraphicFramePr>
          <p:cNvPr id="96" name="对象 95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4728845" y="2023110"/>
          <a:ext cx="22860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24" imgW="241300" imgH="215900" progId="Equation.KSEE3">
                  <p:embed/>
                </p:oleObj>
              </mc:Choice>
              <mc:Fallback>
                <p:oleObj name="" r:id="rId24" imgW="241300" imgH="2159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728845" y="2023110"/>
                        <a:ext cx="22860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4733290" y="2729865"/>
          <a:ext cx="21653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27" imgW="228600" imgH="228600" progId="Equation.KSEE3">
                  <p:embed/>
                </p:oleObj>
              </mc:Choice>
              <mc:Fallback>
                <p:oleObj name="" r:id="rId27" imgW="228600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33290" y="2729865"/>
                        <a:ext cx="21653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84245" y="4240530"/>
          <a:ext cx="14414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29" imgW="152400" imgH="203200" progId="Equation.KSEE3">
                  <p:embed/>
                </p:oleObj>
              </mc:Choice>
              <mc:Fallback>
                <p:oleObj name="" r:id="rId29" imgW="1524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84245" y="4240530"/>
                        <a:ext cx="14414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" name="图片 21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40000" y="3940810"/>
            <a:ext cx="285115" cy="259715"/>
          </a:xfrm>
          <a:prstGeom prst="rect">
            <a:avLst/>
          </a:prstGeom>
        </p:spPr>
      </p:pic>
      <p:pic>
        <p:nvPicPr>
          <p:cNvPr id="217" name="图片 2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40000" y="4218305"/>
            <a:ext cx="432435" cy="321945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971800" y="4217035"/>
            <a:ext cx="320040" cy="321310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25750" y="3941445"/>
            <a:ext cx="466725" cy="259715"/>
          </a:xfrm>
          <a:prstGeom prst="rect">
            <a:avLst/>
          </a:prstGeom>
        </p:spPr>
      </p:pic>
      <p:sp>
        <p:nvSpPr>
          <p:cNvPr id="242" name="圆角矩形 241"/>
          <p:cNvSpPr/>
          <p:nvPr/>
        </p:nvSpPr>
        <p:spPr>
          <a:xfrm>
            <a:off x="2458720" y="3873500"/>
            <a:ext cx="925195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3" name="圆角矩形 242"/>
          <p:cNvSpPr/>
          <p:nvPr/>
        </p:nvSpPr>
        <p:spPr>
          <a:xfrm>
            <a:off x="2535555" y="4723765"/>
            <a:ext cx="796925" cy="1943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Re-ID Net</a:t>
            </a:r>
            <a:endParaRPr lang="en-US" altLang="zh-CN" sz="1000"/>
          </a:p>
        </p:txBody>
      </p:sp>
      <p:sp>
        <p:nvSpPr>
          <p:cNvPr id="244" name="加号 243"/>
          <p:cNvSpPr/>
          <p:nvPr>
            <p:custDataLst>
              <p:tags r:id="rId35"/>
            </p:custDataLst>
          </p:nvPr>
        </p:nvSpPr>
        <p:spPr>
          <a:xfrm>
            <a:off x="2825750" y="4575810"/>
            <a:ext cx="182245" cy="144780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5" name="文本框 244"/>
          <p:cNvSpPr txBox="1"/>
          <p:nvPr/>
        </p:nvSpPr>
        <p:spPr>
          <a:xfrm>
            <a:off x="2333625" y="3668395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Feature Extraction</a:t>
            </a:r>
            <a:endParaRPr lang="en-US" altLang="zh-CN" sz="800" b="1"/>
          </a:p>
        </p:txBody>
      </p:sp>
      <p:grpSp>
        <p:nvGrpSpPr>
          <p:cNvPr id="313" name="组合 312"/>
          <p:cNvGrpSpPr/>
          <p:nvPr/>
        </p:nvGrpSpPr>
        <p:grpSpPr>
          <a:xfrm rot="0">
            <a:off x="3858260" y="4067175"/>
            <a:ext cx="269240" cy="247650"/>
            <a:chOff x="9386" y="4654"/>
            <a:chExt cx="1434" cy="890"/>
          </a:xfrm>
        </p:grpSpPr>
        <p:sp>
          <p:nvSpPr>
            <p:cNvPr id="314" name="矩形 313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5" name="矩形 314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9" name="矩形 318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4" name="矩形 323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0">
            <a:off x="4322445" y="4058920"/>
            <a:ext cx="256540" cy="257175"/>
            <a:chOff x="9386" y="4654"/>
            <a:chExt cx="1434" cy="890"/>
          </a:xfrm>
        </p:grpSpPr>
        <p:sp>
          <p:nvSpPr>
            <p:cNvPr id="328" name="矩形 327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9" name="矩形 328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3" name="矩形 332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4" name="矩形 333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6" name="矩形 335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7" name="矩形 336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8" name="矩形 337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9" name="矩形 338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40" name="组合 339"/>
          <p:cNvGrpSpPr/>
          <p:nvPr/>
        </p:nvGrpSpPr>
        <p:grpSpPr>
          <a:xfrm rot="0">
            <a:off x="3835400" y="4531360"/>
            <a:ext cx="272415" cy="227330"/>
            <a:chOff x="6590" y="5684"/>
            <a:chExt cx="1434" cy="992"/>
          </a:xfrm>
        </p:grpSpPr>
        <p:sp>
          <p:nvSpPr>
            <p:cNvPr id="341" name="矩形 340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2" name="矩形 341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3" name="矩形 342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4" name="矩形 343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5" name="矩形 344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7" name="矩形 346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9" name="矩形 348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0" name="矩形 349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1" name="矩形 350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 rot="0">
            <a:off x="4317365" y="4531360"/>
            <a:ext cx="266700" cy="226695"/>
            <a:chOff x="6692" y="7584"/>
            <a:chExt cx="1434" cy="891"/>
          </a:xfrm>
        </p:grpSpPr>
        <p:sp>
          <p:nvSpPr>
            <p:cNvPr id="354" name="矩形 353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7" name="矩形 356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9" name="矩形 358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0" name="矩形 359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1" name="矩形 360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2" name="矩形 361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367" name="对象 3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12335" y="4244340"/>
          <a:ext cx="31242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36" imgW="330200" imgH="228600" progId="Equation.KSEE3">
                  <p:embed/>
                </p:oleObj>
              </mc:Choice>
              <mc:Fallback>
                <p:oleObj name="" r:id="rId36" imgW="330200" imgH="2286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712335" y="4244340"/>
                        <a:ext cx="31242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" name="右箭头 367"/>
          <p:cNvSpPr/>
          <p:nvPr/>
        </p:nvSpPr>
        <p:spPr>
          <a:xfrm>
            <a:off x="3453765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9" name="右箭头 368"/>
          <p:cNvSpPr/>
          <p:nvPr/>
        </p:nvSpPr>
        <p:spPr>
          <a:xfrm>
            <a:off x="4766310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1" name="文本框 370"/>
          <p:cNvSpPr txBox="1"/>
          <p:nvPr/>
        </p:nvSpPr>
        <p:spPr>
          <a:xfrm>
            <a:off x="3646805" y="3726180"/>
            <a:ext cx="13487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Calculating Similarity</a:t>
            </a:r>
            <a:endParaRPr lang="en-US" altLang="zh-CN" sz="800" b="1"/>
          </a:p>
        </p:txBody>
      </p:sp>
      <p:sp>
        <p:nvSpPr>
          <p:cNvPr id="372" name="圆角矩形 371"/>
          <p:cNvSpPr/>
          <p:nvPr/>
        </p:nvSpPr>
        <p:spPr>
          <a:xfrm>
            <a:off x="3733800" y="3947795"/>
            <a:ext cx="951865" cy="9398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3" name="圆角矩形 372"/>
          <p:cNvSpPr/>
          <p:nvPr/>
        </p:nvSpPr>
        <p:spPr>
          <a:xfrm>
            <a:off x="3733800" y="1922145"/>
            <a:ext cx="951865" cy="110617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4" name="文本框 373"/>
          <p:cNvSpPr txBox="1"/>
          <p:nvPr/>
        </p:nvSpPr>
        <p:spPr>
          <a:xfrm>
            <a:off x="3733800" y="1723390"/>
            <a:ext cx="11582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Object Detection</a:t>
            </a:r>
            <a:endParaRPr lang="en-US" altLang="zh-CN" sz="800" b="1"/>
          </a:p>
        </p:txBody>
      </p:sp>
      <p:sp>
        <p:nvSpPr>
          <p:cNvPr id="375" name="圆角矩形 374"/>
          <p:cNvSpPr/>
          <p:nvPr/>
        </p:nvSpPr>
        <p:spPr>
          <a:xfrm>
            <a:off x="5107305" y="3907790"/>
            <a:ext cx="1098550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6" name="文本框 375"/>
          <p:cNvSpPr txBox="1"/>
          <p:nvPr/>
        </p:nvSpPr>
        <p:spPr>
          <a:xfrm>
            <a:off x="5040630" y="3679190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Trajectory Matching</a:t>
            </a:r>
            <a:endParaRPr lang="en-US" altLang="zh-CN" sz="800" b="1"/>
          </a:p>
        </p:txBody>
      </p:sp>
      <p:pic>
        <p:nvPicPr>
          <p:cNvPr id="378" name="图片 37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241290" y="3987800"/>
            <a:ext cx="923925" cy="1007110"/>
          </a:xfrm>
          <a:prstGeom prst="rect">
            <a:avLst/>
          </a:prstGeom>
        </p:spPr>
      </p:pic>
      <p:graphicFrame>
        <p:nvGraphicFramePr>
          <p:cNvPr id="381" name="对象 3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99200" y="4290060"/>
          <a:ext cx="122555" cy="15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" name="" r:id="rId39" imgW="152400" imgH="228600" progId="Equation.KSEE3">
                  <p:embed/>
                </p:oleObj>
              </mc:Choice>
              <mc:Fallback>
                <p:oleObj name="" r:id="rId39" imgW="152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6299200" y="4290060"/>
                        <a:ext cx="122555" cy="15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" name="圆角矩形 383"/>
          <p:cNvSpPr/>
          <p:nvPr/>
        </p:nvSpPr>
        <p:spPr>
          <a:xfrm>
            <a:off x="6819265" y="1723390"/>
            <a:ext cx="1519555" cy="343598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6" name="右箭头 385"/>
          <p:cNvSpPr/>
          <p:nvPr/>
        </p:nvSpPr>
        <p:spPr>
          <a:xfrm>
            <a:off x="6281420" y="4457065"/>
            <a:ext cx="533400" cy="1009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7" name="文本框 386"/>
          <p:cNvSpPr txBox="1"/>
          <p:nvPr/>
        </p:nvSpPr>
        <p:spPr>
          <a:xfrm>
            <a:off x="6808470" y="1838960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Trajectory Prediction</a:t>
            </a:r>
            <a:endParaRPr lang="en-US" altLang="zh-CN" sz="1000" b="1"/>
          </a:p>
        </p:txBody>
      </p:sp>
      <p:graphicFrame>
        <p:nvGraphicFramePr>
          <p:cNvPr id="388" name="对象 3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37630" y="4272915"/>
          <a:ext cx="324485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41" imgW="342900" imgH="215900" progId="Equation.KSEE3">
                  <p:embed/>
                </p:oleObj>
              </mc:Choice>
              <mc:Fallback>
                <p:oleObj name="" r:id="rId41" imgW="342900" imgH="2159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437630" y="4272915"/>
                        <a:ext cx="324485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" name="图片 38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45325" y="4077970"/>
            <a:ext cx="1012825" cy="834390"/>
          </a:xfrm>
          <a:prstGeom prst="rect">
            <a:avLst/>
          </a:prstGeom>
        </p:spPr>
      </p:pic>
      <p:sp>
        <p:nvSpPr>
          <p:cNvPr id="391" name="矩形 390"/>
          <p:cNvSpPr/>
          <p:nvPr>
            <p:custDataLst>
              <p:tags r:id="rId44"/>
            </p:custDataLst>
          </p:nvPr>
        </p:nvSpPr>
        <p:spPr>
          <a:xfrm>
            <a:off x="6991985" y="3890010"/>
            <a:ext cx="1105535" cy="1075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2" name="图片 391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7020560" y="3902075"/>
            <a:ext cx="234315" cy="187960"/>
          </a:xfrm>
          <a:prstGeom prst="rect">
            <a:avLst/>
          </a:prstGeom>
        </p:spPr>
      </p:pic>
      <p:sp>
        <p:nvSpPr>
          <p:cNvPr id="393" name="文本框 392"/>
          <p:cNvSpPr txBox="1"/>
          <p:nvPr>
            <p:custDataLst>
              <p:tags r:id="rId47"/>
            </p:custDataLst>
          </p:nvPr>
        </p:nvSpPr>
        <p:spPr>
          <a:xfrm>
            <a:off x="7057390" y="3877945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Topology Map</a:t>
            </a:r>
            <a:endParaRPr lang="en-US" altLang="zh-CN" sz="1000" b="1"/>
          </a:p>
        </p:txBody>
      </p:sp>
      <p:sp>
        <p:nvSpPr>
          <p:cNvPr id="398" name="矩形 397"/>
          <p:cNvSpPr/>
          <p:nvPr>
            <p:custDataLst>
              <p:tags r:id="rId48"/>
            </p:custDataLst>
          </p:nvPr>
        </p:nvSpPr>
        <p:spPr>
          <a:xfrm>
            <a:off x="6991985" y="2675890"/>
            <a:ext cx="1105535" cy="9804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0" name="上箭头 399"/>
          <p:cNvSpPr/>
          <p:nvPr/>
        </p:nvSpPr>
        <p:spPr>
          <a:xfrm>
            <a:off x="7517130" y="3655060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01" name="对象 40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32320" y="3677285"/>
          <a:ext cx="3968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49" imgW="419100" imgH="228600" progId="Equation.KSEE3">
                  <p:embed/>
                </p:oleObj>
              </mc:Choice>
              <mc:Fallback>
                <p:oleObj name="" r:id="rId49" imgW="419100" imgH="2286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7132320" y="3677285"/>
                        <a:ext cx="3968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" name="对象 40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15555" y="3689350"/>
          <a:ext cx="31242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" r:id="rId51" imgW="330200" imgH="215900" progId="Equation.KSEE3">
                  <p:embed/>
                </p:oleObj>
              </mc:Choice>
              <mc:Fallback>
                <p:oleObj name="" r:id="rId51" imgW="330200" imgH="215900" progId="Equation.KSEE3">
                  <p:embed/>
                  <p:pic>
                    <p:nvPicPr>
                      <p:cNvPr id="0" name="图片 1033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7615555" y="3689350"/>
                        <a:ext cx="31242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" name="圆角矩形 403"/>
          <p:cNvSpPr/>
          <p:nvPr/>
        </p:nvSpPr>
        <p:spPr>
          <a:xfrm>
            <a:off x="7131050" y="3303905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5" name="文本框 404"/>
          <p:cNvSpPr txBox="1"/>
          <p:nvPr>
            <p:custDataLst>
              <p:tags r:id="rId53"/>
            </p:custDataLst>
          </p:nvPr>
        </p:nvSpPr>
        <p:spPr>
          <a:xfrm>
            <a:off x="7103110" y="3288665"/>
            <a:ext cx="870585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Navigation Algorithm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6" name="圆角矩形 405"/>
          <p:cNvSpPr/>
          <p:nvPr/>
        </p:nvSpPr>
        <p:spPr>
          <a:xfrm>
            <a:off x="7131050" y="2725420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7" name="文本框 406"/>
          <p:cNvSpPr txBox="1"/>
          <p:nvPr>
            <p:custDataLst>
              <p:tags r:id="rId54"/>
            </p:custDataLst>
          </p:nvPr>
        </p:nvSpPr>
        <p:spPr>
          <a:xfrm>
            <a:off x="7102475" y="271018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Trajectory Sequence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8" name="加号 407"/>
          <p:cNvSpPr/>
          <p:nvPr>
            <p:custDataLst>
              <p:tags r:id="rId55"/>
            </p:custDataLst>
          </p:nvPr>
        </p:nvSpPr>
        <p:spPr>
          <a:xfrm>
            <a:off x="7418070" y="307340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圆角矩形 408"/>
          <p:cNvSpPr/>
          <p:nvPr/>
        </p:nvSpPr>
        <p:spPr>
          <a:xfrm>
            <a:off x="7152005" y="2115820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10" name="文本框 409"/>
          <p:cNvSpPr txBox="1"/>
          <p:nvPr>
            <p:custDataLst>
              <p:tags r:id="rId56"/>
            </p:custDataLst>
          </p:nvPr>
        </p:nvSpPr>
        <p:spPr>
          <a:xfrm>
            <a:off x="7102475" y="208153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Trajectory Smoothing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11" name="上箭头 410"/>
          <p:cNvSpPr/>
          <p:nvPr/>
        </p:nvSpPr>
        <p:spPr>
          <a:xfrm>
            <a:off x="7517130" y="2441575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2" name="对象 4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60385" y="2089785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" r:id="rId57" imgW="139700" imgH="165100" progId="Equation.KSEE3">
                  <p:embed/>
                </p:oleObj>
              </mc:Choice>
              <mc:Fallback>
                <p:oleObj name="" r:id="rId57" imgW="139700" imgH="165100" progId="Equation.KSEE3">
                  <p:embed/>
                  <p:pic>
                    <p:nvPicPr>
                      <p:cNvPr id="0" name="图片 1034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8160385" y="2089785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" name="右箭头 412"/>
          <p:cNvSpPr/>
          <p:nvPr/>
        </p:nvSpPr>
        <p:spPr>
          <a:xfrm>
            <a:off x="7973695" y="2236470"/>
            <a:ext cx="4870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4" name="圆角矩形 413"/>
          <p:cNvSpPr/>
          <p:nvPr/>
        </p:nvSpPr>
        <p:spPr>
          <a:xfrm>
            <a:off x="8460105" y="1722755"/>
            <a:ext cx="1325245" cy="343725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5" name="文本框 414"/>
          <p:cNvSpPr txBox="1"/>
          <p:nvPr/>
        </p:nvSpPr>
        <p:spPr>
          <a:xfrm>
            <a:off x="8519160" y="184975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Vehicle Control</a:t>
            </a:r>
            <a:endParaRPr lang="en-US" altLang="zh-CN" sz="1000" b="1"/>
          </a:p>
        </p:txBody>
      </p:sp>
      <p:sp>
        <p:nvSpPr>
          <p:cNvPr id="419" name="矩形 418"/>
          <p:cNvSpPr/>
          <p:nvPr>
            <p:custDataLst>
              <p:tags r:id="rId59"/>
            </p:custDataLst>
          </p:nvPr>
        </p:nvSpPr>
        <p:spPr>
          <a:xfrm>
            <a:off x="8568055" y="2176780"/>
            <a:ext cx="1105535" cy="8896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0" name="图片 419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2251075"/>
            <a:ext cx="234315" cy="187960"/>
          </a:xfrm>
          <a:prstGeom prst="rect">
            <a:avLst/>
          </a:prstGeom>
        </p:spPr>
      </p:pic>
      <p:sp>
        <p:nvSpPr>
          <p:cNvPr id="421" name="文本框 420"/>
          <p:cNvSpPr txBox="1"/>
          <p:nvPr>
            <p:custDataLst>
              <p:tags r:id="rId61"/>
            </p:custDataLst>
          </p:nvPr>
        </p:nvSpPr>
        <p:spPr>
          <a:xfrm>
            <a:off x="8639175" y="223012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PID Controller</a:t>
            </a:r>
            <a:endParaRPr lang="en-US" altLang="zh-CN" sz="1000" b="1"/>
          </a:p>
        </p:txBody>
      </p:sp>
      <p:pic>
        <p:nvPicPr>
          <p:cNvPr id="422" name="图片 421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615045" y="2495550"/>
            <a:ext cx="1010285" cy="508635"/>
          </a:xfrm>
          <a:prstGeom prst="rect">
            <a:avLst/>
          </a:prstGeom>
        </p:spPr>
      </p:pic>
      <p:sp>
        <p:nvSpPr>
          <p:cNvPr id="423" name="下箭头 422"/>
          <p:cNvSpPr/>
          <p:nvPr/>
        </p:nvSpPr>
        <p:spPr>
          <a:xfrm>
            <a:off x="9086215" y="3093085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25" name="对象 4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26170" y="3138805"/>
          <a:ext cx="32448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" r:id="rId63" imgW="342900" imgH="203200" progId="Equation.KSEE3">
                  <p:embed/>
                </p:oleObj>
              </mc:Choice>
              <mc:Fallback>
                <p:oleObj name="" r:id="rId63" imgW="342900" imgH="203200" progId="Equation.KSEE3">
                  <p:embed/>
                  <p:pic>
                    <p:nvPicPr>
                      <p:cNvPr id="0" name="图片 1035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8726170" y="3138805"/>
                        <a:ext cx="32448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" name="下箭头 426"/>
          <p:cNvSpPr/>
          <p:nvPr/>
        </p:nvSpPr>
        <p:spPr>
          <a:xfrm>
            <a:off x="9086215" y="4385310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9" name="矩形 428"/>
          <p:cNvSpPr/>
          <p:nvPr>
            <p:custDataLst>
              <p:tags r:id="rId65"/>
            </p:custDataLst>
          </p:nvPr>
        </p:nvSpPr>
        <p:spPr>
          <a:xfrm>
            <a:off x="8561705" y="3390900"/>
            <a:ext cx="1105535" cy="9550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0" name="图片 429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3450590"/>
            <a:ext cx="234315" cy="187960"/>
          </a:xfrm>
          <a:prstGeom prst="rect">
            <a:avLst/>
          </a:prstGeom>
        </p:spPr>
      </p:pic>
      <p:sp>
        <p:nvSpPr>
          <p:cNvPr id="431" name="文本框 430"/>
          <p:cNvSpPr txBox="1"/>
          <p:nvPr>
            <p:custDataLst>
              <p:tags r:id="rId67"/>
            </p:custDataLst>
          </p:nvPr>
        </p:nvSpPr>
        <p:spPr>
          <a:xfrm>
            <a:off x="8636000" y="343154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Vehicle Model</a:t>
            </a:r>
            <a:endParaRPr lang="en-US" altLang="zh-CN" sz="1000" b="1"/>
          </a:p>
        </p:txBody>
      </p:sp>
      <p:pic>
        <p:nvPicPr>
          <p:cNvPr id="433" name="图片 432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8629650" y="3736975"/>
            <a:ext cx="986155" cy="544830"/>
          </a:xfrm>
          <a:prstGeom prst="rect">
            <a:avLst/>
          </a:prstGeom>
        </p:spPr>
      </p:pic>
      <p:graphicFrame>
        <p:nvGraphicFramePr>
          <p:cNvPr id="434" name="对象 4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36355" y="4486910"/>
          <a:ext cx="16764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" r:id="rId69" imgW="177165" imgH="165100" progId="Equation.KSEE3">
                  <p:embed/>
                </p:oleObj>
              </mc:Choice>
              <mc:Fallback>
                <p:oleObj name="" r:id="rId69" imgW="177165" imgH="165100" progId="Equation.KSEE3">
                  <p:embed/>
                  <p:pic>
                    <p:nvPicPr>
                      <p:cNvPr id="0" name="图片 1036"/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8936355" y="4486910"/>
                        <a:ext cx="16764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" name="圆角矩形 435"/>
          <p:cNvSpPr/>
          <p:nvPr/>
        </p:nvSpPr>
        <p:spPr>
          <a:xfrm>
            <a:off x="8689340" y="4702175"/>
            <a:ext cx="796925" cy="31496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37" name="文本框 436"/>
          <p:cNvSpPr txBox="1"/>
          <p:nvPr>
            <p:custDataLst>
              <p:tags r:id="rId71"/>
            </p:custDataLst>
          </p:nvPr>
        </p:nvSpPr>
        <p:spPr>
          <a:xfrm>
            <a:off x="8670925" y="4660265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Twin Trajectory 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pic>
        <p:nvPicPr>
          <p:cNvPr id="438" name="图片 437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90500" y="1719580"/>
            <a:ext cx="1826895" cy="3455670"/>
          </a:xfrm>
          <a:prstGeom prst="rect">
            <a:avLst/>
          </a:prstGeom>
        </p:spPr>
      </p:pic>
      <p:pic>
        <p:nvPicPr>
          <p:cNvPr id="439" name="图片 438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10065385" y="1719580"/>
            <a:ext cx="1891030" cy="3455670"/>
          </a:xfrm>
          <a:prstGeom prst="rect">
            <a:avLst/>
          </a:prstGeom>
        </p:spPr>
      </p:pic>
      <p:sp>
        <p:nvSpPr>
          <p:cNvPr id="442" name="右箭头 441"/>
          <p:cNvSpPr/>
          <p:nvPr/>
        </p:nvSpPr>
        <p:spPr>
          <a:xfrm>
            <a:off x="2059940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3" name="右箭头 442"/>
          <p:cNvSpPr/>
          <p:nvPr/>
        </p:nvSpPr>
        <p:spPr>
          <a:xfrm>
            <a:off x="9933305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35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LiDAR(0.82m)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Back-Camera(2.62m)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247265" y="2036445"/>
            <a:ext cx="301625" cy="25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937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Front-Camera(2.62m)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Left-Camera(2.62m)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Right-Camera(2.62m)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Front-Left-Camera(2.62m)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Front-Right-Camera(2.62m)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214620" y="41840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V="1">
            <a:off x="5213350" y="5012055"/>
            <a:ext cx="875665" cy="25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4652645" y="501078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05" y="51238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514850" y="38461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 flipV="1">
            <a:off x="3061970" y="4996815"/>
            <a:ext cx="876935" cy="635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1265" y="499935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577715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151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22695" y="4577715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文本框 129"/>
          <p:cNvSpPr txBox="1"/>
          <p:nvPr/>
        </p:nvSpPr>
        <p:spPr>
          <a:xfrm>
            <a:off x="6559550" y="4520565"/>
            <a:ext cx="901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Carla </a:t>
            </a:r>
            <a:r>
              <a:rPr lang="en-US" altLang="zh-CN" sz="1000" b="1">
                <a:sym typeface="+mn-ea"/>
              </a:rPr>
              <a:t>coordinate </a:t>
            </a:r>
            <a:endParaRPr lang="en-US" altLang="zh-CN" sz="1000" b="1"/>
          </a:p>
        </p:txBody>
      </p:sp>
      <p:sp>
        <p:nvSpPr>
          <p:cNvPr id="131" name="文本框 130"/>
          <p:cNvSpPr txBox="1"/>
          <p:nvPr/>
        </p:nvSpPr>
        <p:spPr>
          <a:xfrm>
            <a:off x="5930900" y="424751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  <p:sp>
        <p:nvSpPr>
          <p:cNvPr id="2" name="文本框 1"/>
          <p:cNvSpPr txBox="1"/>
          <p:nvPr/>
        </p:nvSpPr>
        <p:spPr>
          <a:xfrm>
            <a:off x="2997200" y="47936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O(0,0,0)</a:t>
            </a:r>
            <a:endParaRPr lang="en-US" altLang="zh-CN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3193415" y="52762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P(x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4" name="文本框 3"/>
          <p:cNvSpPr txBox="1"/>
          <p:nvPr/>
        </p:nvSpPr>
        <p:spPr>
          <a:xfrm>
            <a:off x="5343525" y="5285105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618605" y="4879340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轨迹推断与还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625475"/>
            <a:ext cx="2676525" cy="51873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92085" y="2400300"/>
            <a:ext cx="1337945" cy="2581275"/>
          </a:xfrm>
          <a:prstGeom prst="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9685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" y="1788795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5" y="3329940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61658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60" y="251841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860" y="207518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651500" y="187071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641975" y="227266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92290" y="70612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92950" y="80899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523105" y="48260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5" y="85026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615690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" y="3596640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0" y="3708400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75" y="3653790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057275" y="3906520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162300" y="3907790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357630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57270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34795" y="2990850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2426970" y="3190875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4486910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940050" y="1490980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928620" y="3595370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920365" y="4762500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2513965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2928620" y="2426335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2049780"/>
            <a:ext cx="2857500" cy="2509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120" y="120650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2736215"/>
            <a:ext cx="1476375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2738120"/>
            <a:ext cx="1503530" cy="14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375" y="4283075"/>
            <a:ext cx="1576063" cy="1440000"/>
          </a:xfrm>
          <a:prstGeom prst="rect">
            <a:avLst/>
          </a:prstGeom>
        </p:spPr>
      </p:pic>
      <p:cxnSp>
        <p:nvCxnSpPr>
          <p:cNvPr id="24" name="曲线连接符 23"/>
          <p:cNvCxnSpPr>
            <a:stCxn id="5" idx="1"/>
            <a:endCxn id="8" idx="0"/>
          </p:cNvCxnSpPr>
          <p:nvPr/>
        </p:nvCxnSpPr>
        <p:spPr>
          <a:xfrm rot="10800000" flipV="1">
            <a:off x="8510905" y="193040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5" idx="3"/>
            <a:endCxn id="6" idx="0"/>
          </p:cNvCxnSpPr>
          <p:nvPr/>
        </p:nvCxnSpPr>
        <p:spPr>
          <a:xfrm>
            <a:off x="10164445" y="193040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8" idx="2"/>
            <a:endCxn id="23" idx="1"/>
          </p:cNvCxnSpPr>
          <p:nvPr/>
        </p:nvCxnSpPr>
        <p:spPr>
          <a:xfrm rot="5400000" flipV="1">
            <a:off x="8159115" y="457390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3" idx="3"/>
            <a:endCxn id="6" idx="2"/>
          </p:cNvCxnSpPr>
          <p:nvPr/>
        </p:nvCxnSpPr>
        <p:spPr>
          <a:xfrm flipV="1">
            <a:off x="10164445" y="417830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bf78dfdfa30ec1266c34c78c14daaae"/>
          <p:cNvPicPr>
            <a:picLocks noChangeAspect="1"/>
          </p:cNvPicPr>
          <p:nvPr/>
        </p:nvPicPr>
        <p:blipFill>
          <a:blip r:embed="rId1"/>
          <a:srcRect b="18982"/>
          <a:stretch>
            <a:fillRect/>
          </a:stretch>
        </p:blipFill>
        <p:spPr>
          <a:xfrm>
            <a:off x="7705725" y="4608195"/>
            <a:ext cx="3599815" cy="1729105"/>
          </a:xfrm>
          <a:prstGeom prst="rect">
            <a:avLst/>
          </a:prstGeom>
        </p:spPr>
      </p:pic>
      <p:pic>
        <p:nvPicPr>
          <p:cNvPr id="6" name="图片 5" descr="55a7d7d3e9ef818fa099617fa5b8a8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4632325"/>
            <a:ext cx="3600000" cy="1705263"/>
          </a:xfrm>
          <a:prstGeom prst="rect">
            <a:avLst/>
          </a:prstGeom>
        </p:spPr>
      </p:pic>
      <p:pic>
        <p:nvPicPr>
          <p:cNvPr id="5" name="图片 4" descr="ac9a21cfe7cfc1e4cac1bd9515c30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314700"/>
            <a:ext cx="3600000" cy="1705263"/>
          </a:xfrm>
          <a:prstGeom prst="rect">
            <a:avLst/>
          </a:prstGeom>
        </p:spPr>
      </p:pic>
      <p:pic>
        <p:nvPicPr>
          <p:cNvPr id="4" name="图片 3" descr="8d22f5518add6b910a8b9c4643683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0" y="1936115"/>
            <a:ext cx="3600000" cy="1711005"/>
          </a:xfrm>
          <a:prstGeom prst="rect">
            <a:avLst/>
          </a:prstGeom>
        </p:spPr>
      </p:pic>
      <p:pic>
        <p:nvPicPr>
          <p:cNvPr id="3" name="图片 2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850" y="567690"/>
            <a:ext cx="3600000" cy="1728230"/>
          </a:xfrm>
          <a:prstGeom prst="rect">
            <a:avLst/>
          </a:prstGeom>
        </p:spPr>
      </p:pic>
      <p:pic>
        <p:nvPicPr>
          <p:cNvPr id="9" name="图片 8" descr="6fb6f82c7db630e0ddbd52bed4995c0"/>
          <p:cNvPicPr>
            <a:picLocks noChangeAspect="1"/>
          </p:cNvPicPr>
          <p:nvPr/>
        </p:nvPicPr>
        <p:blipFill>
          <a:blip r:embed="rId6"/>
          <a:srcRect b="19398"/>
          <a:stretch>
            <a:fillRect/>
          </a:stretch>
        </p:blipFill>
        <p:spPr>
          <a:xfrm>
            <a:off x="7705725" y="3429000"/>
            <a:ext cx="3599815" cy="1733550"/>
          </a:xfrm>
          <a:prstGeom prst="rect">
            <a:avLst/>
          </a:prstGeom>
        </p:spPr>
      </p:pic>
      <p:pic>
        <p:nvPicPr>
          <p:cNvPr id="8" name="图片 7" descr="e01fb27f023e5fe2abdc684656219f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725" y="1936115"/>
            <a:ext cx="3600000" cy="1714013"/>
          </a:xfrm>
          <a:prstGeom prst="rect">
            <a:avLst/>
          </a:prstGeom>
        </p:spPr>
      </p:pic>
      <p:pic>
        <p:nvPicPr>
          <p:cNvPr id="7" name="图片 6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5" y="567690"/>
            <a:ext cx="3600000" cy="1728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0751"/>
          <a:stretch>
            <a:fillRect/>
          </a:stretch>
        </p:blipFill>
        <p:spPr>
          <a:xfrm>
            <a:off x="1867535" y="1558290"/>
            <a:ext cx="1283335" cy="3463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40082"/>
          <a:stretch>
            <a:fillRect/>
          </a:stretch>
        </p:blipFill>
        <p:spPr>
          <a:xfrm>
            <a:off x="7327900" y="1558290"/>
            <a:ext cx="1298575" cy="3463290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/>
        </p:nvGraphicFramePr>
        <p:xfrm>
          <a:off x="3606800" y="1557655"/>
          <a:ext cx="3289300" cy="346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右箭头 6"/>
          <p:cNvSpPr/>
          <p:nvPr/>
        </p:nvSpPr>
        <p:spPr>
          <a:xfrm>
            <a:off x="3270250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008495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2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3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5.xml><?xml version="1.0" encoding="utf-8"?>
<p:tagLst xmlns:p="http://schemas.openxmlformats.org/presentationml/2006/main">
  <p:tag name="resource_record_key" val="{&quot;70&quot;:[3312355]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9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1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2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9.xml><?xml version="1.0" encoding="utf-8"?>
<p:tagLst xmlns:p="http://schemas.openxmlformats.org/presentationml/2006/main">
  <p:tag name="KSO_WM_DIAGRAM_VIRTUALLY_FRAME" val="{&quot;height&quot;:118.85,&quot;left&quot;:266,&quot;top&quot;:130.95,&quot;width&quot;:24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1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82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5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87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8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9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1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2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1211</Words>
  <Application>WPS 演示</Application>
  <PresentationFormat>宽屏</PresentationFormat>
  <Paragraphs>179</Paragraphs>
  <Slides>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9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171</cp:revision>
  <dcterms:created xsi:type="dcterms:W3CDTF">2019-06-19T02:08:00Z</dcterms:created>
  <dcterms:modified xsi:type="dcterms:W3CDTF">2025-04-09T11:13:42Z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C3120FC319F6419891E8AFE8382C95E5_11</vt:lpwstr>
  </property>
</Properties>
</file>